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7559675" cy="106918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berto Simoes" initials="A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123"/>
    <a:srgbClr val="BB9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195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3-31T16:53:54" idx="1">
    <p:pos x="3075" y="3175"/>
    <p:text>These sections are examples. Feel free to reorganize the contents.
A poster is more visual than textual. Try to use a set of images, diagrams or other visual tools to present your work goals.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8453C-6C29-49C3-9BD1-621432C73437}" type="datetimeFigureOut">
              <a:rPr lang="pt-PT" smtClean="0"/>
              <a:t>12-09-2022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505075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AB10C-FF9F-44E5-B3A3-852DDF60F0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6198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092996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757584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1408248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757584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1408248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963360" y="796680"/>
            <a:ext cx="19244880" cy="234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092996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0" y="-526680"/>
            <a:ext cx="21383280" cy="4795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" name="Imagem 3"/>
          <p:cNvPicPr/>
          <p:nvPr/>
        </p:nvPicPr>
        <p:blipFill>
          <a:blip r:embed="rId14"/>
          <a:stretch/>
        </p:blipFill>
        <p:spPr>
          <a:xfrm>
            <a:off x="0" y="280080"/>
            <a:ext cx="7850880" cy="4109040"/>
          </a:xfrm>
          <a:prstGeom prst="rect">
            <a:avLst/>
          </a:prstGeom>
          <a:ln>
            <a:noFill/>
          </a:ln>
        </p:spPr>
      </p:pic>
      <p:sp>
        <p:nvSpPr>
          <p:cNvPr id="2" name="CustomShape 2"/>
          <p:cNvSpPr/>
          <p:nvPr/>
        </p:nvSpPr>
        <p:spPr>
          <a:xfrm>
            <a:off x="0" y="27606240"/>
            <a:ext cx="21383280" cy="2848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PT" sz="488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655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PT" sz="468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421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PT" sz="421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pic>
        <p:nvPicPr>
          <p:cNvPr id="5" name="Imagem 4"/>
          <p:cNvPicPr/>
          <p:nvPr/>
        </p:nvPicPr>
        <p:blipFill>
          <a:blip r:embed="rId15"/>
          <a:stretch/>
        </p:blipFill>
        <p:spPr>
          <a:xfrm>
            <a:off x="616320" y="28163520"/>
            <a:ext cx="6241680" cy="1563120"/>
          </a:xfrm>
          <a:prstGeom prst="rect">
            <a:avLst/>
          </a:prstGeom>
          <a:ln>
            <a:noFill/>
          </a:ln>
        </p:spPr>
      </p:pic>
      <p:pic>
        <p:nvPicPr>
          <p:cNvPr id="6" name="Imagem 5"/>
          <p:cNvPicPr/>
          <p:nvPr/>
        </p:nvPicPr>
        <p:blipFill>
          <a:blip r:embed="rId16"/>
          <a:stretch/>
        </p:blipFill>
        <p:spPr>
          <a:xfrm>
            <a:off x="15652800" y="28014120"/>
            <a:ext cx="4994640" cy="199764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BB9184">
            <a:alpha val="1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161000" y="4859640"/>
            <a:ext cx="6010920" cy="135770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PT" dirty="0"/>
          </a:p>
        </p:txBody>
      </p:sp>
      <p:sp>
        <p:nvSpPr>
          <p:cNvPr id="44" name="CustomShape 2"/>
          <p:cNvSpPr/>
          <p:nvPr/>
        </p:nvSpPr>
        <p:spPr>
          <a:xfrm>
            <a:off x="7686360" y="4859640"/>
            <a:ext cx="12451680" cy="5921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3"/>
          <p:cNvSpPr/>
          <p:nvPr/>
        </p:nvSpPr>
        <p:spPr>
          <a:xfrm>
            <a:off x="7686360" y="11421360"/>
            <a:ext cx="12451680" cy="70149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4"/>
          <p:cNvSpPr/>
          <p:nvPr/>
        </p:nvSpPr>
        <p:spPr>
          <a:xfrm>
            <a:off x="1161000" y="19076760"/>
            <a:ext cx="12469680" cy="8057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5"/>
          <p:cNvSpPr/>
          <p:nvPr/>
        </p:nvSpPr>
        <p:spPr>
          <a:xfrm>
            <a:off x="14247720" y="19076760"/>
            <a:ext cx="5889960" cy="8057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8" name="Imagem 21"/>
          <p:cNvPicPr/>
          <p:nvPr/>
        </p:nvPicPr>
        <p:blipFill>
          <a:blip r:embed="rId2"/>
          <a:stretch/>
        </p:blipFill>
        <p:spPr>
          <a:xfrm>
            <a:off x="8052840" y="1171584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49" name="Imagem 22"/>
          <p:cNvPicPr/>
          <p:nvPr/>
        </p:nvPicPr>
        <p:blipFill>
          <a:blip r:embed="rId2"/>
          <a:stretch/>
        </p:blipFill>
        <p:spPr>
          <a:xfrm>
            <a:off x="8060760" y="511632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50" name="Imagem 23"/>
          <p:cNvPicPr/>
          <p:nvPr/>
        </p:nvPicPr>
        <p:blipFill>
          <a:blip r:embed="rId2"/>
          <a:stretch/>
        </p:blipFill>
        <p:spPr>
          <a:xfrm>
            <a:off x="1525680" y="511632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51" name="Imagem 24"/>
          <p:cNvPicPr/>
          <p:nvPr/>
        </p:nvPicPr>
        <p:blipFill>
          <a:blip r:embed="rId2"/>
          <a:stretch/>
        </p:blipFill>
        <p:spPr>
          <a:xfrm>
            <a:off x="1525680" y="19333080"/>
            <a:ext cx="304560" cy="367920"/>
          </a:xfrm>
          <a:prstGeom prst="rect">
            <a:avLst/>
          </a:prstGeom>
          <a:ln>
            <a:noFill/>
          </a:ln>
        </p:spPr>
      </p:pic>
      <p:sp>
        <p:nvSpPr>
          <p:cNvPr id="52" name="CustomShape 6"/>
          <p:cNvSpPr/>
          <p:nvPr/>
        </p:nvSpPr>
        <p:spPr>
          <a:xfrm>
            <a:off x="1951200" y="19208160"/>
            <a:ext cx="1167948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>
                <a:solidFill>
                  <a:srgbClr val="762123"/>
                </a:solidFill>
                <a:latin typeface="Calibri"/>
              </a:rPr>
              <a:t>RESULTS AND CONCLUSIONS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3" name="CustomShape 7"/>
          <p:cNvSpPr/>
          <p:nvPr/>
        </p:nvSpPr>
        <p:spPr>
          <a:xfrm>
            <a:off x="1525680" y="19916280"/>
            <a:ext cx="56466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4" name="CustomShape 8"/>
          <p:cNvSpPr/>
          <p:nvPr/>
        </p:nvSpPr>
        <p:spPr>
          <a:xfrm>
            <a:off x="7683480" y="19916280"/>
            <a:ext cx="54360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762123"/>
                </a:solidFill>
                <a:latin typeface="Calibri"/>
              </a:rPr>
              <a:t>Write here...</a:t>
            </a:r>
            <a:endParaRPr lang="en-US" sz="2400" b="0" strike="noStrike" spc="-1">
              <a:solidFill>
                <a:srgbClr val="762123"/>
              </a:solidFill>
              <a:latin typeface="Arial"/>
            </a:endParaRPr>
          </a:p>
        </p:txBody>
      </p:sp>
      <p:sp>
        <p:nvSpPr>
          <p:cNvPr id="55" name="CustomShape 9"/>
          <p:cNvSpPr/>
          <p:nvPr/>
        </p:nvSpPr>
        <p:spPr>
          <a:xfrm>
            <a:off x="8408160" y="11580120"/>
            <a:ext cx="1167948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>
                <a:solidFill>
                  <a:srgbClr val="762123"/>
                </a:solidFill>
                <a:latin typeface="Calibri"/>
              </a:rPr>
              <a:t>METHODOLOGY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6" name="CustomShape 10"/>
          <p:cNvSpPr/>
          <p:nvPr/>
        </p:nvSpPr>
        <p:spPr>
          <a:xfrm>
            <a:off x="1951200" y="5028480"/>
            <a:ext cx="4725720" cy="639360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>
                <a:solidFill>
                  <a:srgbClr val="762123"/>
                </a:solidFill>
                <a:latin typeface="Calibri"/>
              </a:rPr>
              <a:t>BACKGROUND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7" name="CustomShape 11"/>
          <p:cNvSpPr/>
          <p:nvPr/>
        </p:nvSpPr>
        <p:spPr>
          <a:xfrm>
            <a:off x="8408160" y="5025722"/>
            <a:ext cx="4725720" cy="644877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 err="1">
                <a:solidFill>
                  <a:srgbClr val="762123"/>
                </a:solidFill>
                <a:latin typeface="Calibri"/>
              </a:rPr>
              <a:t>OBJECTIVES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8" name="CustomShape 12"/>
          <p:cNvSpPr/>
          <p:nvPr/>
        </p:nvSpPr>
        <p:spPr>
          <a:xfrm>
            <a:off x="1525680" y="5771880"/>
            <a:ext cx="5151240" cy="47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9" name="CustomShape 13"/>
          <p:cNvSpPr/>
          <p:nvPr/>
        </p:nvSpPr>
        <p:spPr>
          <a:xfrm>
            <a:off x="7918200" y="12299400"/>
            <a:ext cx="571212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0" name="CustomShape 14"/>
          <p:cNvSpPr/>
          <p:nvPr/>
        </p:nvSpPr>
        <p:spPr>
          <a:xfrm>
            <a:off x="14144760" y="12299400"/>
            <a:ext cx="56160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1" name="CustomShape 15"/>
          <p:cNvSpPr/>
          <p:nvPr/>
        </p:nvSpPr>
        <p:spPr>
          <a:xfrm>
            <a:off x="7918200" y="5695560"/>
            <a:ext cx="5712120" cy="313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20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1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tem da lista 2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3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4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5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 dirty="0">
              <a:latin typeface="Arial"/>
            </a:endParaRPr>
          </a:p>
        </p:txBody>
      </p:sp>
      <p:pic>
        <p:nvPicPr>
          <p:cNvPr id="62" name="Imagem 38"/>
          <p:cNvPicPr/>
          <p:nvPr/>
        </p:nvPicPr>
        <p:blipFill>
          <a:blip r:embed="rId2"/>
          <a:stretch/>
        </p:blipFill>
        <p:spPr>
          <a:xfrm>
            <a:off x="14574240" y="19333080"/>
            <a:ext cx="304560" cy="367920"/>
          </a:xfrm>
          <a:prstGeom prst="rect">
            <a:avLst/>
          </a:prstGeom>
          <a:ln>
            <a:noFill/>
          </a:ln>
        </p:spPr>
      </p:pic>
      <p:sp>
        <p:nvSpPr>
          <p:cNvPr id="63" name="CustomShape 16"/>
          <p:cNvSpPr/>
          <p:nvPr/>
        </p:nvSpPr>
        <p:spPr>
          <a:xfrm>
            <a:off x="14999760" y="19208160"/>
            <a:ext cx="476100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>
                <a:solidFill>
                  <a:srgbClr val="762123"/>
                </a:solidFill>
                <a:latin typeface="Calibri"/>
              </a:rPr>
              <a:t>BIBLIOGRAPHY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4" name="CustomShape 17"/>
          <p:cNvSpPr/>
          <p:nvPr/>
        </p:nvSpPr>
        <p:spPr>
          <a:xfrm>
            <a:off x="7689600" y="994680"/>
            <a:ext cx="12884400" cy="284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6100"/>
              </a:lnSpc>
            </a:pPr>
            <a:r>
              <a:rPr lang="pt-PT" sz="6400" b="1" strike="noStrike" spc="-1" dirty="0" err="1">
                <a:solidFill>
                  <a:srgbClr val="762123"/>
                </a:solidFill>
                <a:latin typeface="Calibri"/>
              </a:rPr>
              <a:t>TITLE</a:t>
            </a:r>
            <a:endParaRPr lang="en-US" sz="64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1" strike="noStrike" spc="-1" dirty="0" err="1">
                <a:solidFill>
                  <a:srgbClr val="762123"/>
                </a:solidFill>
                <a:latin typeface="Calibri"/>
              </a:rPr>
              <a:t>Student</a:t>
            </a:r>
            <a:r>
              <a:rPr lang="pt-PT" sz="3200" b="1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1" strike="noStrike" spc="-1" dirty="0" err="1">
                <a:solidFill>
                  <a:srgbClr val="762123"/>
                </a:solidFill>
                <a:latin typeface="Calibri"/>
              </a:rPr>
              <a:t>Name</a:t>
            </a:r>
            <a:endParaRPr lang="en-US" sz="32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0" i="1" strike="noStrike" spc="-1" dirty="0" err="1">
                <a:solidFill>
                  <a:srgbClr val="762123"/>
                </a:solidFill>
                <a:latin typeface="Calibri"/>
              </a:rPr>
              <a:t>Master</a:t>
            </a:r>
            <a:r>
              <a:rPr lang="pt-PT" sz="3200" b="0" i="1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i="1" strike="noStrike" spc="-1" dirty="0" err="1">
                <a:solidFill>
                  <a:srgbClr val="762123"/>
                </a:solidFill>
                <a:latin typeface="Calibri"/>
              </a:rPr>
              <a:t>in</a:t>
            </a:r>
            <a:r>
              <a:rPr lang="pt-PT" sz="3200" b="0" i="1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XXXXXX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XXXXXX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XXXXXX</a:t>
            </a:r>
            <a:endParaRPr lang="en-US" sz="32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3900"/>
              </a:lnSpc>
            </a:pPr>
            <a:endParaRPr lang="en-US" sz="32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Supervisor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Name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1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and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Supervisor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Name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2</a:t>
            </a:r>
            <a:endParaRPr lang="en-US" sz="32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5" name="CustomShape 18"/>
          <p:cNvSpPr/>
          <p:nvPr/>
        </p:nvSpPr>
        <p:spPr>
          <a:xfrm>
            <a:off x="14457600" y="19916280"/>
            <a:ext cx="5646600" cy="35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100"/>
              </a:lnSpc>
            </a:pPr>
            <a:r>
              <a:rPr lang="pt-PT" sz="1800" b="0" strike="noStrike" spc="-1">
                <a:solidFill>
                  <a:srgbClr val="762123"/>
                </a:solidFill>
                <a:latin typeface="Calibri"/>
              </a:rPr>
              <a:t>Up to 5 references</a:t>
            </a:r>
            <a:endParaRPr lang="en-US" sz="1800" b="0" strike="noStrike" spc="-1">
              <a:solidFill>
                <a:srgbClr val="762123"/>
              </a:solidFill>
              <a:latin typeface="Arial"/>
            </a:endParaRPr>
          </a:p>
        </p:txBody>
      </p:sp>
      <p:sp>
        <p:nvSpPr>
          <p:cNvPr id="66" name="CustomShape 19"/>
          <p:cNvSpPr/>
          <p:nvPr/>
        </p:nvSpPr>
        <p:spPr>
          <a:xfrm>
            <a:off x="14144760" y="28254960"/>
            <a:ext cx="6583680" cy="12464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1" strike="noStrike" spc="-1" dirty="0">
                <a:solidFill>
                  <a:srgbClr val="762123"/>
                </a:solidFill>
                <a:latin typeface="Calibri"/>
                <a:ea typeface="Arial"/>
              </a:rPr>
              <a:t>CONTACTS</a:t>
            </a:r>
            <a:endParaRPr lang="en-US" sz="18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 dirty="0">
                <a:solidFill>
                  <a:srgbClr val="762123"/>
                </a:solidFill>
                <a:latin typeface="Calibri"/>
                <a:ea typeface="Arial"/>
              </a:rPr>
              <a:t>Email1 (student)</a:t>
            </a:r>
            <a:endParaRPr lang="en-US" sz="18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 dirty="0">
                <a:solidFill>
                  <a:srgbClr val="762123"/>
                </a:solidFill>
                <a:latin typeface="Calibri"/>
                <a:ea typeface="Arial"/>
              </a:rPr>
              <a:t>Email2 (supervisor 1)</a:t>
            </a:r>
            <a:endParaRPr lang="en-US" sz="18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 dirty="0">
                <a:solidFill>
                  <a:srgbClr val="762123"/>
                </a:solidFill>
                <a:latin typeface="Calibri"/>
                <a:ea typeface="Arial"/>
              </a:rPr>
              <a:t>Email3 (supervisor 2)</a:t>
            </a:r>
            <a:endParaRPr lang="en-US" sz="18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7" name="CustomShape 20"/>
          <p:cNvSpPr/>
          <p:nvPr/>
        </p:nvSpPr>
        <p:spPr>
          <a:xfrm>
            <a:off x="14144760" y="5695560"/>
            <a:ext cx="5616000" cy="351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1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tem da lista 2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3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4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5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 dirty="0">
              <a:latin typeface="Arial"/>
            </a:endParaRPr>
          </a:p>
        </p:txBody>
      </p:sp>
      <p:pic>
        <p:nvPicPr>
          <p:cNvPr id="3" name="Imagem 2" descr="Uma imagem com texto, símbolo&#10;&#10;Descrição gerada automaticamente">
            <a:extLst>
              <a:ext uri="{FF2B5EF4-FFF2-40B4-BE49-F238E27FC236}">
                <a16:creationId xmlns:a16="http://schemas.microsoft.com/office/drawing/2014/main" id="{82C2AEA3-7336-4CBF-987F-8685C5DA72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00" y="994679"/>
            <a:ext cx="4355509" cy="17966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726</TotalTime>
  <Words>103</Words>
  <Application>Microsoft Office PowerPoint</Application>
  <PresentationFormat>Personalizados</PresentationFormat>
  <Paragraphs>34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AMoreira</dc:creator>
  <dc:description/>
  <cp:lastModifiedBy>Joaquim Silva</cp:lastModifiedBy>
  <cp:revision>91</cp:revision>
  <dcterms:created xsi:type="dcterms:W3CDTF">2014-03-10T11:06:56Z</dcterms:created>
  <dcterms:modified xsi:type="dcterms:W3CDTF">2022-09-12T14:06:44Z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Personalizados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