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1383625" cy="30275213"/>
  <p:notesSz cx="7559675" cy="10691813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berto Simoes" initials="A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2123"/>
    <a:srgbClr val="BB9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" d="100"/>
          <a:sy n="10" d="100"/>
        </p:scale>
        <p:origin x="2009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1-03-31T16:53:54" idx="1">
    <p:pos x="3075" y="3175"/>
    <p:text>These sections are examples. Feel free to reorganize the contents.
A poster is more visual than textual. Try to use a set of images, diagrams or other visual tools to present your work goals.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8453C-6C29-49C3-9BD1-621432C73437}" type="datetimeFigureOut">
              <a:rPr lang="pt-PT" smtClean="0"/>
              <a:t>16-10-2024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505075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AB10C-FF9F-44E5-B3A3-852DDF60F0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36198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535" userDrawn="1">
          <p15:clr>
            <a:srgbClr val="FBAE40"/>
          </p15:clr>
        </p15:guide>
        <p15:guide id="2" pos="673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192448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1068840" y="16255440"/>
            <a:ext cx="192448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0929960" y="708408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1068840" y="1625544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10929960" y="1625544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61966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7575840" y="7084080"/>
            <a:ext cx="61966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14082480" y="7084080"/>
            <a:ext cx="61966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1068840" y="16255440"/>
            <a:ext cx="61966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7575840" y="16255440"/>
            <a:ext cx="61966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14082480" y="16255440"/>
            <a:ext cx="61966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1068840" y="7084080"/>
            <a:ext cx="19244880" cy="17559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19244880" cy="17559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9391320" cy="17559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0929960" y="7084080"/>
            <a:ext cx="9391320" cy="17559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963360" y="796680"/>
            <a:ext cx="19244880" cy="234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10929960" y="7084080"/>
            <a:ext cx="9391320" cy="17559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1068840" y="1625544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9391320" cy="17559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10929960" y="708408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10929960" y="1625544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10929960" y="708408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1068840" y="16255440"/>
            <a:ext cx="192448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535" userDrawn="1">
          <p15:clr>
            <a:srgbClr val="F26B43"/>
          </p15:clr>
        </p15:guide>
        <p15:guide id="2" pos="673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BB9184">
            <a:alpha val="1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1161000" y="4859640"/>
            <a:ext cx="6010920" cy="135770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37923" dir="4201013" sx="101000" sy="101000" algn="tl" rotWithShape="0">
              <a:schemeClr val="bg2">
                <a:lumMod val="7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PT" dirty="0"/>
          </a:p>
        </p:txBody>
      </p:sp>
      <p:sp>
        <p:nvSpPr>
          <p:cNvPr id="44" name="CustomShape 2"/>
          <p:cNvSpPr/>
          <p:nvPr/>
        </p:nvSpPr>
        <p:spPr>
          <a:xfrm>
            <a:off x="7686360" y="4859640"/>
            <a:ext cx="12451680" cy="59216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37923" dir="4201013" sx="101000" sy="101000" algn="tl" rotWithShape="0">
              <a:schemeClr val="bg2">
                <a:lumMod val="7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PT"/>
          </a:p>
        </p:txBody>
      </p:sp>
      <p:sp>
        <p:nvSpPr>
          <p:cNvPr id="45" name="CustomShape 3"/>
          <p:cNvSpPr/>
          <p:nvPr/>
        </p:nvSpPr>
        <p:spPr>
          <a:xfrm>
            <a:off x="7686360" y="11421360"/>
            <a:ext cx="12451680" cy="70149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37923" dir="4201013" sx="101000" sy="101000" algn="tl" rotWithShape="0">
              <a:schemeClr val="bg2">
                <a:lumMod val="7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PT"/>
          </a:p>
        </p:txBody>
      </p:sp>
      <p:sp>
        <p:nvSpPr>
          <p:cNvPr id="46" name="CustomShape 4"/>
          <p:cNvSpPr/>
          <p:nvPr/>
        </p:nvSpPr>
        <p:spPr>
          <a:xfrm>
            <a:off x="1161000" y="19076760"/>
            <a:ext cx="12469680" cy="8057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37923" dir="4201013" sx="101000" sy="101000" algn="tl" rotWithShape="0">
              <a:schemeClr val="bg2">
                <a:lumMod val="7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PT"/>
          </a:p>
        </p:txBody>
      </p:sp>
      <p:sp>
        <p:nvSpPr>
          <p:cNvPr id="47" name="CustomShape 5"/>
          <p:cNvSpPr/>
          <p:nvPr/>
        </p:nvSpPr>
        <p:spPr>
          <a:xfrm>
            <a:off x="14247720" y="19076760"/>
            <a:ext cx="5889960" cy="8057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37923" dir="4201013" sx="101000" sy="101000" algn="tl" rotWithShape="0">
              <a:schemeClr val="bg2">
                <a:lumMod val="7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PT"/>
          </a:p>
        </p:txBody>
      </p:sp>
      <p:pic>
        <p:nvPicPr>
          <p:cNvPr id="48" name="Imagem 21"/>
          <p:cNvPicPr/>
          <p:nvPr/>
        </p:nvPicPr>
        <p:blipFill>
          <a:blip r:embed="rId2"/>
          <a:stretch/>
        </p:blipFill>
        <p:spPr>
          <a:xfrm>
            <a:off x="8052840" y="11715840"/>
            <a:ext cx="304560" cy="367920"/>
          </a:xfrm>
          <a:prstGeom prst="rect">
            <a:avLst/>
          </a:prstGeom>
          <a:ln>
            <a:noFill/>
          </a:ln>
        </p:spPr>
      </p:pic>
      <p:pic>
        <p:nvPicPr>
          <p:cNvPr id="49" name="Imagem 22"/>
          <p:cNvPicPr/>
          <p:nvPr/>
        </p:nvPicPr>
        <p:blipFill>
          <a:blip r:embed="rId2"/>
          <a:stretch/>
        </p:blipFill>
        <p:spPr>
          <a:xfrm>
            <a:off x="8060760" y="5116320"/>
            <a:ext cx="304560" cy="367920"/>
          </a:xfrm>
          <a:prstGeom prst="rect">
            <a:avLst/>
          </a:prstGeom>
          <a:ln>
            <a:noFill/>
          </a:ln>
        </p:spPr>
      </p:pic>
      <p:pic>
        <p:nvPicPr>
          <p:cNvPr id="50" name="Imagem 23"/>
          <p:cNvPicPr/>
          <p:nvPr/>
        </p:nvPicPr>
        <p:blipFill>
          <a:blip r:embed="rId2"/>
          <a:stretch/>
        </p:blipFill>
        <p:spPr>
          <a:xfrm>
            <a:off x="1525680" y="5116320"/>
            <a:ext cx="304560" cy="367920"/>
          </a:xfrm>
          <a:prstGeom prst="rect">
            <a:avLst/>
          </a:prstGeom>
          <a:ln>
            <a:noFill/>
          </a:ln>
        </p:spPr>
      </p:pic>
      <p:pic>
        <p:nvPicPr>
          <p:cNvPr id="51" name="Imagem 24"/>
          <p:cNvPicPr/>
          <p:nvPr/>
        </p:nvPicPr>
        <p:blipFill>
          <a:blip r:embed="rId2"/>
          <a:stretch/>
        </p:blipFill>
        <p:spPr>
          <a:xfrm>
            <a:off x="1525680" y="19333080"/>
            <a:ext cx="304560" cy="367920"/>
          </a:xfrm>
          <a:prstGeom prst="rect">
            <a:avLst/>
          </a:prstGeom>
          <a:ln>
            <a:noFill/>
          </a:ln>
        </p:spPr>
      </p:pic>
      <p:sp>
        <p:nvSpPr>
          <p:cNvPr id="52" name="CustomShape 6"/>
          <p:cNvSpPr/>
          <p:nvPr/>
        </p:nvSpPr>
        <p:spPr>
          <a:xfrm>
            <a:off x="1951200" y="19208160"/>
            <a:ext cx="11679480" cy="639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t-PT" sz="3600" b="1" strike="noStrike" spc="-1" dirty="0">
                <a:solidFill>
                  <a:srgbClr val="762123"/>
                </a:solidFill>
                <a:latin typeface="Calibri"/>
              </a:rPr>
              <a:t>RESULTS AND CONCLUSIONS</a:t>
            </a:r>
            <a:endParaRPr lang="en-US" sz="3600" b="0" strike="noStrike" spc="-1" dirty="0">
              <a:solidFill>
                <a:srgbClr val="762123"/>
              </a:solidFill>
              <a:latin typeface="Arial"/>
            </a:endParaRPr>
          </a:p>
        </p:txBody>
      </p:sp>
      <p:sp>
        <p:nvSpPr>
          <p:cNvPr id="53" name="CustomShape 7"/>
          <p:cNvSpPr/>
          <p:nvPr/>
        </p:nvSpPr>
        <p:spPr>
          <a:xfrm>
            <a:off x="1525680" y="19916280"/>
            <a:ext cx="5646600" cy="47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Write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here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...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</p:txBody>
      </p:sp>
      <p:sp>
        <p:nvSpPr>
          <p:cNvPr id="54" name="CustomShape 8"/>
          <p:cNvSpPr/>
          <p:nvPr/>
        </p:nvSpPr>
        <p:spPr>
          <a:xfrm>
            <a:off x="7683480" y="19916280"/>
            <a:ext cx="5436000" cy="47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>
                <a:solidFill>
                  <a:srgbClr val="762123"/>
                </a:solidFill>
                <a:latin typeface="Calibri"/>
              </a:rPr>
              <a:t>Write here...</a:t>
            </a:r>
            <a:endParaRPr lang="en-US" sz="2400" b="0" strike="noStrike" spc="-1">
              <a:solidFill>
                <a:srgbClr val="762123"/>
              </a:solidFill>
              <a:latin typeface="Arial"/>
            </a:endParaRPr>
          </a:p>
        </p:txBody>
      </p:sp>
      <p:sp>
        <p:nvSpPr>
          <p:cNvPr id="55" name="CustomShape 9"/>
          <p:cNvSpPr/>
          <p:nvPr/>
        </p:nvSpPr>
        <p:spPr>
          <a:xfrm>
            <a:off x="8408160" y="11580120"/>
            <a:ext cx="11679480" cy="639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t-PT" sz="3600" b="1" strike="noStrike" spc="-1" dirty="0">
                <a:solidFill>
                  <a:srgbClr val="762123"/>
                </a:solidFill>
                <a:latin typeface="Calibri"/>
              </a:rPr>
              <a:t>METHODOLOGY</a:t>
            </a:r>
            <a:endParaRPr lang="en-US" sz="3600" b="0" strike="noStrike" spc="-1" dirty="0">
              <a:solidFill>
                <a:srgbClr val="762123"/>
              </a:solidFill>
              <a:latin typeface="Arial"/>
            </a:endParaRPr>
          </a:p>
        </p:txBody>
      </p:sp>
      <p:sp>
        <p:nvSpPr>
          <p:cNvPr id="56" name="CustomShape 10"/>
          <p:cNvSpPr/>
          <p:nvPr/>
        </p:nvSpPr>
        <p:spPr>
          <a:xfrm>
            <a:off x="1951200" y="5028480"/>
            <a:ext cx="4725720" cy="639360"/>
          </a:xfrm>
          <a:prstGeom prst="rect">
            <a:avLst/>
          </a:prstGeom>
          <a:solidFill>
            <a:schemeClr val="bg1">
              <a:alpha val="27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t-PT" sz="3600" b="1" strike="noStrike" spc="-1" dirty="0">
                <a:solidFill>
                  <a:srgbClr val="762123"/>
                </a:solidFill>
                <a:latin typeface="Calibri"/>
              </a:rPr>
              <a:t>BACKGROUND</a:t>
            </a:r>
            <a:endParaRPr lang="en-US" sz="3600" b="0" strike="noStrike" spc="-1" dirty="0">
              <a:solidFill>
                <a:srgbClr val="762123"/>
              </a:solidFill>
              <a:latin typeface="Arial"/>
            </a:endParaRPr>
          </a:p>
        </p:txBody>
      </p:sp>
      <p:sp>
        <p:nvSpPr>
          <p:cNvPr id="57" name="CustomShape 11"/>
          <p:cNvSpPr/>
          <p:nvPr/>
        </p:nvSpPr>
        <p:spPr>
          <a:xfrm>
            <a:off x="8408160" y="5025722"/>
            <a:ext cx="4725720" cy="644877"/>
          </a:xfrm>
          <a:prstGeom prst="rect">
            <a:avLst/>
          </a:prstGeom>
          <a:solidFill>
            <a:schemeClr val="bg1">
              <a:alpha val="27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t-PT" sz="3600" b="1" strike="noStrike" spc="-1" dirty="0" err="1">
                <a:solidFill>
                  <a:srgbClr val="762123"/>
                </a:solidFill>
                <a:latin typeface="Calibri"/>
              </a:rPr>
              <a:t>OBJECTIVES</a:t>
            </a:r>
            <a:endParaRPr lang="en-US" sz="3600" b="0" strike="noStrike" spc="-1" dirty="0">
              <a:solidFill>
                <a:srgbClr val="762123"/>
              </a:solidFill>
              <a:latin typeface="Arial"/>
            </a:endParaRPr>
          </a:p>
        </p:txBody>
      </p:sp>
      <p:sp>
        <p:nvSpPr>
          <p:cNvPr id="58" name="CustomShape 12"/>
          <p:cNvSpPr/>
          <p:nvPr/>
        </p:nvSpPr>
        <p:spPr>
          <a:xfrm>
            <a:off x="1525680" y="5771880"/>
            <a:ext cx="5151240" cy="471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Write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here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...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</p:txBody>
      </p:sp>
      <p:sp>
        <p:nvSpPr>
          <p:cNvPr id="59" name="CustomShape 13"/>
          <p:cNvSpPr/>
          <p:nvPr/>
        </p:nvSpPr>
        <p:spPr>
          <a:xfrm>
            <a:off x="7918200" y="12299400"/>
            <a:ext cx="5712120" cy="47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Write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here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...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</p:txBody>
      </p:sp>
      <p:sp>
        <p:nvSpPr>
          <p:cNvPr id="60" name="CustomShape 14"/>
          <p:cNvSpPr/>
          <p:nvPr/>
        </p:nvSpPr>
        <p:spPr>
          <a:xfrm>
            <a:off x="14144760" y="12299400"/>
            <a:ext cx="5616000" cy="47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Write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here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...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</p:txBody>
      </p:sp>
      <p:sp>
        <p:nvSpPr>
          <p:cNvPr id="61" name="CustomShape 15"/>
          <p:cNvSpPr/>
          <p:nvPr/>
        </p:nvSpPr>
        <p:spPr>
          <a:xfrm>
            <a:off x="7918200" y="5695560"/>
            <a:ext cx="5712120" cy="3137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Write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heWrite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here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...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marL="457200" indent="-457200" algn="just">
              <a:lnSpc>
                <a:spcPts val="2999"/>
              </a:lnSpc>
              <a:buClr>
                <a:srgbClr val="762123"/>
              </a:buClr>
              <a:buFont typeface="+mj-lt"/>
              <a:buAutoNum type="arabicPeriod"/>
            </a:pP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marL="457560" indent="-457200" algn="just">
              <a:lnSpc>
                <a:spcPts val="2999"/>
              </a:lnSpc>
              <a:buClr>
                <a:srgbClr val="762123"/>
              </a:buClr>
              <a:buFont typeface="+mj-lt"/>
              <a:buAutoNum type="arabicPeriod"/>
            </a:pP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Item da lista 1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marL="457560" indent="-457200" algn="just">
              <a:lnSpc>
                <a:spcPts val="2999"/>
              </a:lnSpc>
              <a:buClr>
                <a:srgbClr val="762123"/>
              </a:buClr>
              <a:buFont typeface="+mj-lt"/>
              <a:buAutoNum type="arabicPeriod"/>
            </a:pP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tem da lista 2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marL="457560" indent="-457200" algn="just">
              <a:lnSpc>
                <a:spcPts val="2999"/>
              </a:lnSpc>
              <a:buClr>
                <a:srgbClr val="762123"/>
              </a:buClr>
              <a:buFont typeface="+mj-lt"/>
              <a:buAutoNum type="arabicPeriod"/>
            </a:pP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Item da lista 3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marL="457560" indent="-457200" algn="just">
              <a:lnSpc>
                <a:spcPts val="2999"/>
              </a:lnSpc>
              <a:buClr>
                <a:srgbClr val="762123"/>
              </a:buClr>
              <a:buFont typeface="+mj-lt"/>
              <a:buAutoNum type="arabicPeriod"/>
            </a:pP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Item da lista 4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marL="457560" indent="-457200" algn="just">
              <a:lnSpc>
                <a:spcPts val="2999"/>
              </a:lnSpc>
              <a:buClr>
                <a:srgbClr val="762123"/>
              </a:buClr>
              <a:buFont typeface="+mj-lt"/>
              <a:buAutoNum type="arabicPeriod"/>
            </a:pP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Item da lista 5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algn="just">
              <a:lnSpc>
                <a:spcPts val="2999"/>
              </a:lnSpc>
            </a:pPr>
            <a:endParaRPr lang="en-US" sz="2400" b="0" strike="noStrike" spc="-1" dirty="0">
              <a:latin typeface="Arial"/>
            </a:endParaRPr>
          </a:p>
        </p:txBody>
      </p:sp>
      <p:pic>
        <p:nvPicPr>
          <p:cNvPr id="62" name="Imagem 38"/>
          <p:cNvPicPr/>
          <p:nvPr/>
        </p:nvPicPr>
        <p:blipFill>
          <a:blip r:embed="rId2"/>
          <a:stretch/>
        </p:blipFill>
        <p:spPr>
          <a:xfrm>
            <a:off x="14574240" y="19333080"/>
            <a:ext cx="304560" cy="367920"/>
          </a:xfrm>
          <a:prstGeom prst="rect">
            <a:avLst/>
          </a:prstGeom>
          <a:ln>
            <a:noFill/>
          </a:ln>
        </p:spPr>
      </p:pic>
      <p:sp>
        <p:nvSpPr>
          <p:cNvPr id="63" name="CustomShape 16"/>
          <p:cNvSpPr/>
          <p:nvPr/>
        </p:nvSpPr>
        <p:spPr>
          <a:xfrm>
            <a:off x="14999760" y="19208160"/>
            <a:ext cx="4761000" cy="639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t-PT" sz="3600" b="1" strike="noStrike" spc="-1" dirty="0">
                <a:solidFill>
                  <a:srgbClr val="762123"/>
                </a:solidFill>
                <a:latin typeface="Calibri"/>
              </a:rPr>
              <a:t>BIBLIOGRAPHY</a:t>
            </a:r>
            <a:endParaRPr lang="en-US" sz="3600" b="0" strike="noStrike" spc="-1" dirty="0">
              <a:solidFill>
                <a:srgbClr val="762123"/>
              </a:solidFill>
              <a:latin typeface="Arial"/>
            </a:endParaRPr>
          </a:p>
        </p:txBody>
      </p:sp>
      <p:sp>
        <p:nvSpPr>
          <p:cNvPr id="64" name="CustomShape 17"/>
          <p:cNvSpPr/>
          <p:nvPr/>
        </p:nvSpPr>
        <p:spPr>
          <a:xfrm>
            <a:off x="7689600" y="994680"/>
            <a:ext cx="12884400" cy="2845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ts val="6100"/>
              </a:lnSpc>
            </a:pPr>
            <a:r>
              <a:rPr lang="pt-PT" sz="6400" b="1" strike="noStrike" spc="-1" dirty="0" err="1">
                <a:solidFill>
                  <a:srgbClr val="762123"/>
                </a:solidFill>
                <a:latin typeface="Calibri"/>
              </a:rPr>
              <a:t>TITLE</a:t>
            </a:r>
            <a:endParaRPr lang="en-US" sz="6400" b="0" strike="noStrike" spc="-1" dirty="0">
              <a:solidFill>
                <a:srgbClr val="762123"/>
              </a:solidFill>
              <a:latin typeface="Arial"/>
            </a:endParaRPr>
          </a:p>
          <a:p>
            <a:pPr>
              <a:lnSpc>
                <a:spcPts val="3900"/>
              </a:lnSpc>
            </a:pPr>
            <a:r>
              <a:rPr lang="pt-PT" sz="3200" b="1" strike="noStrike" spc="-1" dirty="0" err="1">
                <a:solidFill>
                  <a:srgbClr val="762123"/>
                </a:solidFill>
                <a:latin typeface="Calibri"/>
              </a:rPr>
              <a:t>Student</a:t>
            </a:r>
            <a:r>
              <a:rPr lang="pt-PT" sz="3200" b="1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3200" b="1" strike="noStrike" spc="-1" dirty="0" err="1">
                <a:solidFill>
                  <a:srgbClr val="762123"/>
                </a:solidFill>
                <a:latin typeface="Calibri"/>
              </a:rPr>
              <a:t>Name</a:t>
            </a:r>
            <a:endParaRPr lang="en-US" sz="3200" b="0" strike="noStrike" spc="-1" dirty="0">
              <a:solidFill>
                <a:srgbClr val="762123"/>
              </a:solidFill>
              <a:latin typeface="Arial"/>
            </a:endParaRPr>
          </a:p>
          <a:p>
            <a:pPr>
              <a:lnSpc>
                <a:spcPts val="3900"/>
              </a:lnSpc>
            </a:pPr>
            <a:r>
              <a:rPr lang="pt-PT" sz="3200" b="0" i="1" strike="noStrike" spc="-1" dirty="0" err="1">
                <a:solidFill>
                  <a:srgbClr val="762123"/>
                </a:solidFill>
                <a:latin typeface="Calibri"/>
              </a:rPr>
              <a:t>Master</a:t>
            </a:r>
            <a:r>
              <a:rPr lang="pt-PT" sz="3200" b="0" i="1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3200" b="0" i="1" strike="noStrike" spc="-1" dirty="0" err="1">
                <a:solidFill>
                  <a:srgbClr val="762123"/>
                </a:solidFill>
                <a:latin typeface="Calibri"/>
              </a:rPr>
              <a:t>in</a:t>
            </a:r>
            <a:r>
              <a:rPr lang="pt-PT" sz="3200" b="0" i="1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3200" b="0" strike="noStrike" spc="-1" dirty="0" err="1">
                <a:solidFill>
                  <a:srgbClr val="762123"/>
                </a:solidFill>
                <a:latin typeface="Calibri"/>
              </a:rPr>
              <a:t>XXXXXX</a:t>
            </a:r>
            <a:r>
              <a:rPr lang="pt-PT" sz="3200" b="0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3200" b="0" strike="noStrike" spc="-1" dirty="0" err="1">
                <a:solidFill>
                  <a:srgbClr val="762123"/>
                </a:solidFill>
                <a:latin typeface="Calibri"/>
              </a:rPr>
              <a:t>XXXXXX</a:t>
            </a:r>
            <a:r>
              <a:rPr lang="pt-PT" sz="3200" b="0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3200" b="0" strike="noStrike" spc="-1" dirty="0" err="1">
                <a:solidFill>
                  <a:srgbClr val="762123"/>
                </a:solidFill>
                <a:latin typeface="Calibri"/>
              </a:rPr>
              <a:t>XXXXXX</a:t>
            </a:r>
            <a:endParaRPr lang="en-US" sz="3200" b="0" strike="noStrike" spc="-1" dirty="0">
              <a:solidFill>
                <a:srgbClr val="762123"/>
              </a:solidFill>
              <a:latin typeface="Arial"/>
            </a:endParaRPr>
          </a:p>
          <a:p>
            <a:pPr>
              <a:lnSpc>
                <a:spcPts val="3900"/>
              </a:lnSpc>
            </a:pPr>
            <a:endParaRPr lang="en-US" sz="3200" b="0" strike="noStrike" spc="-1" dirty="0">
              <a:solidFill>
                <a:srgbClr val="762123"/>
              </a:solidFill>
              <a:latin typeface="Arial"/>
            </a:endParaRPr>
          </a:p>
          <a:p>
            <a:pPr>
              <a:lnSpc>
                <a:spcPts val="3900"/>
              </a:lnSpc>
            </a:pPr>
            <a:r>
              <a:rPr lang="pt-PT" sz="3200" b="0" strike="noStrike" spc="-1" dirty="0">
                <a:solidFill>
                  <a:srgbClr val="762123"/>
                </a:solidFill>
                <a:latin typeface="Calibri"/>
              </a:rPr>
              <a:t>Supervisor </a:t>
            </a:r>
            <a:r>
              <a:rPr lang="pt-PT" sz="3200" b="0" strike="noStrike" spc="-1" dirty="0" err="1">
                <a:solidFill>
                  <a:srgbClr val="762123"/>
                </a:solidFill>
                <a:latin typeface="Calibri"/>
              </a:rPr>
              <a:t>Name</a:t>
            </a:r>
            <a:r>
              <a:rPr lang="pt-PT" sz="3200" b="0" strike="noStrike" spc="-1" dirty="0">
                <a:solidFill>
                  <a:srgbClr val="762123"/>
                </a:solidFill>
                <a:latin typeface="Calibri"/>
              </a:rPr>
              <a:t> 1 </a:t>
            </a:r>
            <a:r>
              <a:rPr lang="pt-PT" sz="3200" b="0" strike="noStrike" spc="-1" dirty="0" err="1">
                <a:solidFill>
                  <a:srgbClr val="762123"/>
                </a:solidFill>
                <a:latin typeface="Calibri"/>
              </a:rPr>
              <a:t>and</a:t>
            </a:r>
            <a:r>
              <a:rPr lang="pt-PT" sz="3200" b="0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3200" b="0" strike="noStrike" spc="-1" dirty="0" err="1">
                <a:solidFill>
                  <a:srgbClr val="762123"/>
                </a:solidFill>
                <a:latin typeface="Calibri"/>
              </a:rPr>
              <a:t>Supervisor</a:t>
            </a:r>
            <a:r>
              <a:rPr lang="pt-PT" sz="3200" b="0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3200" b="0" strike="noStrike" spc="-1" dirty="0" err="1">
                <a:solidFill>
                  <a:srgbClr val="762123"/>
                </a:solidFill>
                <a:latin typeface="Calibri"/>
              </a:rPr>
              <a:t>Name</a:t>
            </a:r>
            <a:r>
              <a:rPr lang="pt-PT" sz="3200" b="0" strike="noStrike" spc="-1" dirty="0">
                <a:solidFill>
                  <a:srgbClr val="762123"/>
                </a:solidFill>
                <a:latin typeface="Calibri"/>
              </a:rPr>
              <a:t> 2</a:t>
            </a:r>
            <a:endParaRPr lang="en-US" sz="3200" b="0" strike="noStrike" spc="-1" dirty="0">
              <a:solidFill>
                <a:srgbClr val="762123"/>
              </a:solidFill>
              <a:latin typeface="Arial"/>
            </a:endParaRPr>
          </a:p>
        </p:txBody>
      </p:sp>
      <p:sp>
        <p:nvSpPr>
          <p:cNvPr id="65" name="CustomShape 18"/>
          <p:cNvSpPr/>
          <p:nvPr/>
        </p:nvSpPr>
        <p:spPr>
          <a:xfrm>
            <a:off x="14457600" y="19916280"/>
            <a:ext cx="5646600" cy="35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100"/>
              </a:lnSpc>
            </a:pPr>
            <a:r>
              <a:rPr lang="pt-PT" sz="1800" b="0" strike="noStrike" spc="-1">
                <a:solidFill>
                  <a:srgbClr val="762123"/>
                </a:solidFill>
                <a:latin typeface="Calibri"/>
              </a:rPr>
              <a:t>Up to 5 references</a:t>
            </a:r>
            <a:endParaRPr lang="en-US" sz="1800" b="0" strike="noStrike" spc="-1">
              <a:solidFill>
                <a:srgbClr val="762123"/>
              </a:solidFill>
              <a:latin typeface="Arial"/>
            </a:endParaRPr>
          </a:p>
        </p:txBody>
      </p:sp>
      <p:sp>
        <p:nvSpPr>
          <p:cNvPr id="66" name="CustomShape 19"/>
          <p:cNvSpPr/>
          <p:nvPr/>
        </p:nvSpPr>
        <p:spPr>
          <a:xfrm>
            <a:off x="14144760" y="28254960"/>
            <a:ext cx="6583680" cy="124645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ts val="1760"/>
              </a:lnSpc>
              <a:spcAft>
                <a:spcPts val="601"/>
              </a:spcAft>
            </a:pPr>
            <a:r>
              <a:rPr lang="en-GB" sz="1800" b="1" strike="noStrike" spc="-1" dirty="0">
                <a:solidFill>
                  <a:srgbClr val="762123"/>
                </a:solidFill>
                <a:latin typeface="Calibri"/>
                <a:ea typeface="Arial"/>
              </a:rPr>
              <a:t>CONTACTS</a:t>
            </a:r>
            <a:endParaRPr lang="en-US" sz="1800" b="0" strike="noStrike" spc="-1" dirty="0">
              <a:solidFill>
                <a:srgbClr val="762123"/>
              </a:solidFill>
              <a:latin typeface="Arial"/>
            </a:endParaRPr>
          </a:p>
          <a:p>
            <a:pPr>
              <a:lnSpc>
                <a:spcPts val="1760"/>
              </a:lnSpc>
              <a:spcAft>
                <a:spcPts val="601"/>
              </a:spcAft>
            </a:pPr>
            <a:r>
              <a:rPr lang="en-GB" sz="1800" b="0" strike="noStrike" spc="-1" dirty="0">
                <a:solidFill>
                  <a:srgbClr val="762123"/>
                </a:solidFill>
                <a:latin typeface="Calibri"/>
                <a:ea typeface="Arial"/>
              </a:rPr>
              <a:t>Email1 (student)</a:t>
            </a:r>
            <a:endParaRPr lang="en-US" sz="1800" b="0" strike="noStrike" spc="-1" dirty="0">
              <a:solidFill>
                <a:srgbClr val="762123"/>
              </a:solidFill>
              <a:latin typeface="Arial"/>
            </a:endParaRPr>
          </a:p>
          <a:p>
            <a:pPr>
              <a:lnSpc>
                <a:spcPts val="1760"/>
              </a:lnSpc>
              <a:spcAft>
                <a:spcPts val="601"/>
              </a:spcAft>
            </a:pPr>
            <a:r>
              <a:rPr lang="en-GB" sz="1800" b="0" strike="noStrike" spc="-1" dirty="0">
                <a:solidFill>
                  <a:srgbClr val="762123"/>
                </a:solidFill>
                <a:latin typeface="Calibri"/>
                <a:ea typeface="Arial"/>
              </a:rPr>
              <a:t>Email2 (supervisor 1)</a:t>
            </a:r>
            <a:endParaRPr lang="en-US" sz="1800" b="0" strike="noStrike" spc="-1" dirty="0">
              <a:solidFill>
                <a:srgbClr val="762123"/>
              </a:solidFill>
              <a:latin typeface="Arial"/>
            </a:endParaRPr>
          </a:p>
          <a:p>
            <a:pPr>
              <a:lnSpc>
                <a:spcPts val="1760"/>
              </a:lnSpc>
              <a:spcAft>
                <a:spcPts val="601"/>
              </a:spcAft>
            </a:pPr>
            <a:r>
              <a:rPr lang="en-GB" sz="1800" b="0" strike="noStrike" spc="-1" dirty="0">
                <a:solidFill>
                  <a:srgbClr val="762123"/>
                </a:solidFill>
                <a:latin typeface="Calibri"/>
                <a:ea typeface="Arial"/>
              </a:rPr>
              <a:t>Email3 (supervisor 2)</a:t>
            </a:r>
            <a:endParaRPr lang="en-US" sz="1800" b="0" strike="noStrike" spc="-1" dirty="0">
              <a:solidFill>
                <a:srgbClr val="762123"/>
              </a:solidFill>
              <a:latin typeface="Arial"/>
            </a:endParaRPr>
          </a:p>
        </p:txBody>
      </p:sp>
      <p:sp>
        <p:nvSpPr>
          <p:cNvPr id="67" name="CustomShape 20"/>
          <p:cNvSpPr/>
          <p:nvPr/>
        </p:nvSpPr>
        <p:spPr>
          <a:xfrm>
            <a:off x="14144760" y="5695560"/>
            <a:ext cx="5616000" cy="351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Write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 </a:t>
            </a:r>
            <a:r>
              <a:rPr lang="pt-PT" sz="2400" b="0" strike="noStrike" spc="-1" dirty="0" err="1">
                <a:solidFill>
                  <a:srgbClr val="762123"/>
                </a:solidFill>
                <a:latin typeface="Calibri"/>
              </a:rPr>
              <a:t>here</a:t>
            </a: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...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algn="just">
              <a:lnSpc>
                <a:spcPts val="2999"/>
              </a:lnSpc>
            </a:pP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marL="343260" indent="-342900" algn="just">
              <a:lnSpc>
                <a:spcPts val="2999"/>
              </a:lnSpc>
              <a:buSzPct val="100000"/>
              <a:buFont typeface="Arial" panose="020B0604020202020204" pitchFamily="34" charset="0"/>
              <a:buChar char="•"/>
            </a:pP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Item da lista 1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marL="343260" indent="-342900" algn="just">
              <a:lnSpc>
                <a:spcPts val="2999"/>
              </a:lnSpc>
              <a:buSzPct val="100000"/>
              <a:buFont typeface="Arial" panose="020B0604020202020204" pitchFamily="34" charset="0"/>
              <a:buChar char="•"/>
            </a:pP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tem da lista 2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marL="343260" indent="-342900" algn="just">
              <a:lnSpc>
                <a:spcPts val="2999"/>
              </a:lnSpc>
              <a:buSzPct val="100000"/>
              <a:buFont typeface="Arial" panose="020B0604020202020204" pitchFamily="34" charset="0"/>
              <a:buChar char="•"/>
            </a:pP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Item da lista 3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marL="343260" indent="-342900" algn="just">
              <a:lnSpc>
                <a:spcPts val="2999"/>
              </a:lnSpc>
              <a:buSzPct val="100000"/>
              <a:buFont typeface="Arial" panose="020B0604020202020204" pitchFamily="34" charset="0"/>
              <a:buChar char="•"/>
            </a:pP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Item da lista 4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marL="343260" indent="-342900" algn="just">
              <a:lnSpc>
                <a:spcPts val="2999"/>
              </a:lnSpc>
              <a:buSzPct val="100000"/>
              <a:buFont typeface="Arial" panose="020B0604020202020204" pitchFamily="34" charset="0"/>
              <a:buChar char="•"/>
            </a:pPr>
            <a:r>
              <a:rPr lang="pt-PT" sz="2400" b="0" strike="noStrike" spc="-1" dirty="0">
                <a:solidFill>
                  <a:srgbClr val="762123"/>
                </a:solidFill>
                <a:latin typeface="Calibri"/>
              </a:rPr>
              <a:t>Item da lista 5</a:t>
            </a: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algn="just">
              <a:lnSpc>
                <a:spcPts val="2999"/>
              </a:lnSpc>
            </a:pPr>
            <a:endParaRPr lang="en-US" sz="2400" b="0" strike="noStrike" spc="-1" dirty="0">
              <a:solidFill>
                <a:srgbClr val="762123"/>
              </a:solidFill>
              <a:latin typeface="Arial"/>
            </a:endParaRPr>
          </a:p>
          <a:p>
            <a:pPr algn="just">
              <a:lnSpc>
                <a:spcPts val="2999"/>
              </a:lnSpc>
            </a:pPr>
            <a:endParaRPr lang="en-US" sz="2400" b="0" strike="noStrike" spc="-1" dirty="0">
              <a:latin typeface="Arial"/>
            </a:endParaRPr>
          </a:p>
        </p:txBody>
      </p:sp>
      <p:pic>
        <p:nvPicPr>
          <p:cNvPr id="3" name="Imagem 2" descr="Uma imagem com texto, símbolo&#10;&#10;Descrição gerada automaticamente">
            <a:extLst>
              <a:ext uri="{FF2B5EF4-FFF2-40B4-BE49-F238E27FC236}">
                <a16:creationId xmlns:a16="http://schemas.microsoft.com/office/drawing/2014/main" id="{82C2AEA3-7336-4CBF-987F-8685C5DA72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000" y="994679"/>
            <a:ext cx="4355509" cy="179664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730</TotalTime>
  <Words>103</Words>
  <Application>Microsoft Office PowerPoint</Application>
  <PresentationFormat>Personalizados</PresentationFormat>
  <Paragraphs>34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AMoreira</dc:creator>
  <dc:description/>
  <cp:lastModifiedBy>Joaquim Silva</cp:lastModifiedBy>
  <cp:revision>92</cp:revision>
  <dcterms:created xsi:type="dcterms:W3CDTF">2014-03-10T11:06:56Z</dcterms:created>
  <dcterms:modified xsi:type="dcterms:W3CDTF">2024-10-16T09:47:49Z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Personalizados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